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7" r:id="rId7"/>
    <p:sldId id="268" r:id="rId8"/>
    <p:sldId id="269" r:id="rId9"/>
    <p:sldId id="270" r:id="rId10"/>
    <p:sldId id="266" r:id="rId11"/>
    <p:sldId id="260" r:id="rId12"/>
    <p:sldId id="264" r:id="rId13"/>
    <p:sldId id="26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FA04-2B40-5CB5-694B-78C4A117A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D005D-6101-BCF3-92B9-21115018E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B76B2-0A4C-A770-4FAC-EC38972E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3A773-981A-E3D3-95D9-3D7BDF501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49062-0B65-536D-03CF-EA008334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4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2996-50BB-92C1-61CC-2CB88CE1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017C6-A1FC-D833-7E04-60DBCC8BB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B39-89EB-24EC-0A51-8FBE7CF6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F723A-53BE-C7FA-2093-35433FF6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3DB2-EE89-323B-57E9-5EF37948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061A2-CD7A-602C-14A3-C08109AD5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9A065-66D4-888A-C9A3-1EE346662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33C05-D219-305E-8ED5-50CF90A2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60E-DC7B-5762-1D2A-0FA0C357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E8F9A-4D7A-2862-F3D1-43581393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B082-A19B-3006-95AF-407C95E0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7F736-517A-DE7B-00E7-9431FE7E2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77C96-4292-91D3-EA67-3AF1F262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2BB32-6765-3727-1B8A-B3AF877D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47EBA-690C-A802-9108-1921554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8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D28-D6A5-C246-C77A-84F4DFBA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AE23E-777C-2B4C-1506-A5A0582E3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C0B6-2162-303B-CB3E-5859E15C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09E12-2229-6FB1-5BB7-37BECE18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75CD9-11F6-9AA8-509C-5628C8D7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9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73AA-42E4-93E0-F2BA-D65F2F27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95335-6565-2276-D62B-FBD8BB920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62483-D13D-57D8-7D66-82355539E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3D99F-39E7-8F06-1026-2A3BF40DF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C5C3B-B414-BA6C-2220-26D23F7E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C2A43-2284-7985-83DB-5EBA1CB4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0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22F5-6717-D41E-2402-4492EC97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A8811-C9A5-547D-663A-1F61CB2F6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215D-834C-49B4-16BF-AD8D47916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408C6-5BB3-F2B4-9958-61FCD53D6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323CB-974E-16D9-6F02-D5CB03BBF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01E1DC-097E-42F1-BD37-CC11D675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BADF6-E470-F905-596C-16AB38EB7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277B4-09EF-7B5D-78D1-24089857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4DD2-61F0-76A9-3CBC-1820F6F0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07AE8-9445-6D62-A8CA-C18CB9F5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2CA9C-1269-1126-247C-A2F487D6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CE270-880B-91ED-76CC-B60527CC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0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00328-92B5-E448-343C-8334F1B9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13C93-495F-4F17-A395-CB369BEA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72216-C573-9C22-F702-FB494E7B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0911-7D31-C1AB-B241-5F061ABF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10A8B-F25C-9665-9D8D-FE45EDE7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35233-9892-5A8C-BB7A-2A42BEBAF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5374F-DD7C-FE38-E358-1F49CF00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BBAE-29A5-FEF5-8847-D2295AF7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F67A2-82F7-56EA-6829-A14CD3F1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729C-0D53-9E8C-33A5-BBCE57253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6DD62-5AFC-416C-4BE9-71BA81752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BC465-8338-B7E0-745D-685172D79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0771B-5F1F-9D1F-F676-F12D1DD6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6E360-36FE-A63D-B65C-DEF52D68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78723-C425-E611-21E5-2A02A413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50C99D-731D-78D6-919A-5C1016DDC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1ACC3-408C-CBEA-5409-CFA699B0C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B96B1-8152-2595-3379-6A9EAA969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47DBF5-4C45-4372-B737-30C2CCBEC10F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69A00-1FCF-7343-7AE5-FF7FF468C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B289D-36EF-0FC1-AA88-4418F5788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6998CE-030F-4164-A227-81F4BC2E8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vno-project/Jav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6368-93D3-B7D9-4A0E-3D7867A9B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337" y="1419113"/>
            <a:ext cx="9144000" cy="1392405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br>
              <a:rPr lang="en-US" altLang="ko-KR" dirty="0"/>
            </a:br>
            <a:r>
              <a:rPr lang="en-US" altLang="ko-KR" dirty="0"/>
              <a:t>Move your characters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90B3D-4EA6-94A9-7803-A9C4FC9EA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6482"/>
            <a:ext cx="9144000" cy="1211317"/>
          </a:xfrm>
        </p:spPr>
        <p:txBody>
          <a:bodyPr/>
          <a:lstStyle/>
          <a:p>
            <a:r>
              <a:rPr lang="en-US" altLang="ko-KR" dirty="0"/>
              <a:t>Artem, Haneul</a:t>
            </a:r>
            <a:endParaRPr lang="en-US" dirty="0"/>
          </a:p>
          <a:p>
            <a:r>
              <a:rPr lang="en-US" dirty="0"/>
              <a:t>Date: </a:t>
            </a:r>
            <a:r>
              <a:rPr lang="ru-RU" dirty="0"/>
              <a:t>19.09.2025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7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42ED-180B-00B5-4895-E280F50C4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604AD-1F63-0EF7-7FB9-BD3F58AD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796" y="1188316"/>
            <a:ext cx="5660321" cy="3977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FBCA27-C4E4-7832-4FD1-43F9E0CD5CB6}"/>
              </a:ext>
            </a:extLst>
          </p:cNvPr>
          <p:cNvSpPr txBox="1"/>
          <p:nvPr/>
        </p:nvSpPr>
        <p:spPr>
          <a:xfrm>
            <a:off x="381740" y="788374"/>
            <a:ext cx="5805996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void setup() {</a:t>
            </a:r>
          </a:p>
          <a:p>
            <a:r>
              <a:rPr lang="en-US" sz="900" dirty="0"/>
              <a:t>  size(800, 600);</a:t>
            </a:r>
          </a:p>
          <a:p>
            <a:r>
              <a:rPr lang="en-US" sz="900" dirty="0"/>
              <a:t>  background(220);</a:t>
            </a:r>
          </a:p>
          <a:p>
            <a:endParaRPr lang="en-US" sz="900" dirty="0"/>
          </a:p>
          <a:p>
            <a:r>
              <a:rPr lang="en-US" sz="900" dirty="0"/>
              <a:t>  // Haneul’s pet (</a:t>
            </a:r>
            <a:r>
              <a:rPr lang="ru-RU" sz="900" dirty="0"/>
              <a:t>слева)</a:t>
            </a:r>
          </a:p>
          <a:p>
            <a:r>
              <a:rPr lang="ru-RU" sz="900" dirty="0"/>
              <a:t>  </a:t>
            </a:r>
            <a:r>
              <a:rPr lang="en-US" sz="900" dirty="0"/>
              <a:t>pet(200, 300, 10);</a:t>
            </a:r>
          </a:p>
          <a:p>
            <a:endParaRPr lang="en-US" sz="900" dirty="0"/>
          </a:p>
          <a:p>
            <a:r>
              <a:rPr lang="en-US" sz="900" dirty="0"/>
              <a:t>  // Artem’s character (</a:t>
            </a:r>
            <a:r>
              <a:rPr lang="ru-RU" sz="900" dirty="0"/>
              <a:t>справа)</a:t>
            </a:r>
          </a:p>
          <a:p>
            <a:r>
              <a:rPr lang="ru-RU" sz="900" dirty="0"/>
              <a:t>  </a:t>
            </a:r>
            <a:r>
              <a:rPr lang="en-US" sz="900" dirty="0"/>
              <a:t>artem(600, 300, 10);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void pet(float </a:t>
            </a:r>
            <a:r>
              <a:rPr lang="en-US" sz="900" dirty="0" err="1"/>
              <a:t>x,float</a:t>
            </a:r>
            <a:r>
              <a:rPr lang="en-US" sz="900" dirty="0"/>
              <a:t> y, float d){</a:t>
            </a:r>
          </a:p>
          <a:p>
            <a:r>
              <a:rPr lang="en-US" sz="900" dirty="0"/>
              <a:t>  fill(255,160,60);</a:t>
            </a:r>
          </a:p>
          <a:p>
            <a:r>
              <a:rPr lang="en-US" sz="900" dirty="0"/>
              <a:t>  circle(</a:t>
            </a:r>
            <a:r>
              <a:rPr lang="en-US" sz="900" dirty="0" err="1"/>
              <a:t>x,y,d</a:t>
            </a:r>
            <a:r>
              <a:rPr lang="en-US" sz="900" dirty="0"/>
              <a:t>*10);                   // face</a:t>
            </a:r>
          </a:p>
          <a:p>
            <a:r>
              <a:rPr lang="en-US" sz="900" dirty="0"/>
              <a:t>  ellipse(</a:t>
            </a:r>
            <a:r>
              <a:rPr lang="en-US" sz="900" dirty="0" err="1"/>
              <a:t>x,y+d,d</a:t>
            </a:r>
            <a:r>
              <a:rPr lang="en-US" sz="900" dirty="0"/>
              <a:t>*5,d*4);             // muzzle</a:t>
            </a:r>
          </a:p>
          <a:p>
            <a:r>
              <a:rPr lang="en-US" sz="900" dirty="0"/>
              <a:t>  fill(0);</a:t>
            </a:r>
          </a:p>
          <a:p>
            <a:r>
              <a:rPr lang="en-US" sz="900" dirty="0"/>
              <a:t>  ellipse(x,y-0.5*</a:t>
            </a:r>
            <a:r>
              <a:rPr lang="en-US" sz="900" dirty="0" err="1"/>
              <a:t>d,d</a:t>
            </a:r>
            <a:r>
              <a:rPr lang="en-US" sz="900" dirty="0"/>
              <a:t>*2,d);           // nose</a:t>
            </a:r>
          </a:p>
          <a:p>
            <a:r>
              <a:rPr lang="en-US" sz="900" dirty="0"/>
              <a:t>  circle(</a:t>
            </a:r>
            <a:r>
              <a:rPr lang="en-US" sz="900" dirty="0" err="1"/>
              <a:t>x+d</a:t>
            </a:r>
            <a:r>
              <a:rPr lang="en-US" sz="900" dirty="0"/>
              <a:t>*2,y-d*2,0.5*d);          // right eye</a:t>
            </a:r>
          </a:p>
          <a:p>
            <a:r>
              <a:rPr lang="en-US" sz="900" dirty="0"/>
              <a:t>  circle(x-d*2,y-d*2,0.5*d);          // left eye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void artem(float x, float y, float d){</a:t>
            </a:r>
          </a:p>
          <a:p>
            <a:r>
              <a:rPr lang="en-US" sz="900" dirty="0"/>
              <a:t>  fill(255,220,180);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strokeWeight</a:t>
            </a:r>
            <a:r>
              <a:rPr lang="en-US" sz="900" dirty="0"/>
              <a:t>(2);</a:t>
            </a:r>
          </a:p>
          <a:p>
            <a:r>
              <a:rPr lang="en-US" sz="900" dirty="0"/>
              <a:t>  triangle(x-15*d,y+20*d, x+15*d,y+20*d, </a:t>
            </a:r>
            <a:r>
              <a:rPr lang="en-US" sz="900" dirty="0" err="1"/>
              <a:t>x,y</a:t>
            </a:r>
            <a:r>
              <a:rPr lang="en-US" sz="900" dirty="0"/>
              <a:t>); // body</a:t>
            </a:r>
          </a:p>
          <a:p>
            <a:r>
              <a:rPr lang="en-US" sz="900" dirty="0"/>
              <a:t>  fill(255);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rect</a:t>
            </a:r>
            <a:r>
              <a:rPr lang="en-US" sz="900" dirty="0"/>
              <a:t>(x-5*d,y+9*d,4*d,2*d);                   // left eye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rect</a:t>
            </a:r>
            <a:r>
              <a:rPr lang="en-US" sz="900" dirty="0"/>
              <a:t>(x+1*d,y+9*d,4*d,2*d);                   // right eye</a:t>
            </a:r>
          </a:p>
          <a:p>
            <a:r>
              <a:rPr lang="en-US" sz="900" dirty="0"/>
              <a:t>  stroke(0);</a:t>
            </a:r>
          </a:p>
          <a:p>
            <a:r>
              <a:rPr lang="en-US" sz="900" dirty="0"/>
              <a:t>  line(x+1*d,y+8*d,x+5*d,y+8*d);               // eyebrow right</a:t>
            </a:r>
          </a:p>
          <a:p>
            <a:r>
              <a:rPr lang="en-US" sz="900" dirty="0"/>
              <a:t>  line(x-5*d,y+8*d,x-1*d,y+8*d);               // eyebrow left</a:t>
            </a:r>
          </a:p>
          <a:p>
            <a:r>
              <a:rPr lang="en-US" sz="900" dirty="0"/>
              <a:t>  fill(40,150,180);</a:t>
            </a:r>
          </a:p>
          <a:p>
            <a:r>
              <a:rPr lang="en-US" sz="900" dirty="0"/>
              <a:t>  circle(x-2.7*d,y+10*d,1.4*d);                // pupil left</a:t>
            </a:r>
          </a:p>
          <a:p>
            <a:r>
              <a:rPr lang="en-US" sz="900" dirty="0"/>
              <a:t>  circle(x+3.4*d,y+10*d,1.6*d);                // pupil right</a:t>
            </a:r>
          </a:p>
          <a:p>
            <a:r>
              <a:rPr lang="en-US" sz="900" dirty="0"/>
              <a:t>  fill(255);</a:t>
            </a:r>
          </a:p>
          <a:p>
            <a:r>
              <a:rPr lang="en-US" sz="900" dirty="0"/>
              <a:t>  ellipse(x,y+16*d,8*d,3*d);                   // mouth</a:t>
            </a:r>
          </a:p>
          <a:p>
            <a:r>
              <a:rPr lang="en-US" sz="900" dirty="0"/>
              <a:t>  fill(240);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rect</a:t>
            </a:r>
            <a:r>
              <a:rPr lang="en-US" sz="900" dirty="0"/>
              <a:t>(x-0.5*d,y+14.6*d,1.5*d,2*d);            // tooth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070F5-D2EB-DC82-14A2-6D5DC010FC87}"/>
              </a:ext>
            </a:extLst>
          </p:cNvPr>
          <p:cNvSpPr txBox="1"/>
          <p:nvPr/>
        </p:nvSpPr>
        <p:spPr>
          <a:xfrm>
            <a:off x="2831977" y="142043"/>
            <a:ext cx="580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Both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9031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9121-E416-C33E-AD0C-8EFC5E2B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31" y="18896"/>
            <a:ext cx="10515600" cy="975403"/>
          </a:xfrm>
        </p:spPr>
        <p:txBody>
          <a:bodyPr/>
          <a:lstStyle/>
          <a:p>
            <a:r>
              <a:rPr lang="en-US" altLang="ko-KR" dirty="0"/>
              <a:t>Make it move with all characters.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F78BB-B9A0-DD75-26A7-7281FA0C39DC}"/>
              </a:ext>
            </a:extLst>
          </p:cNvPr>
          <p:cNvSpPr txBox="1"/>
          <p:nvPr/>
        </p:nvSpPr>
        <p:spPr>
          <a:xfrm>
            <a:off x="554885" y="1436461"/>
            <a:ext cx="11412214" cy="1969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// positions, sizes and speeds</a:t>
            </a:r>
          </a:p>
          <a:p>
            <a:r>
              <a:rPr lang="en-US" sz="1400" dirty="0"/>
              <a:t>float x1,y1,d1,vx1,vy1;</a:t>
            </a:r>
          </a:p>
          <a:p>
            <a:r>
              <a:rPr lang="en-US" sz="1400" dirty="0"/>
              <a:t>float x2,y2,d2,vx2,vy2;</a:t>
            </a:r>
          </a:p>
          <a:p>
            <a:endParaRPr lang="en-US" sz="1400" dirty="0"/>
          </a:p>
          <a:p>
            <a:r>
              <a:rPr lang="en-US" sz="1400" dirty="0"/>
              <a:t>void setup() {</a:t>
            </a:r>
          </a:p>
          <a:p>
            <a:r>
              <a:rPr lang="en-US" sz="1400" dirty="0"/>
              <a:t>  size(1000, 800);</a:t>
            </a:r>
          </a:p>
          <a:p>
            <a:endParaRPr lang="en-US" sz="1400" dirty="0"/>
          </a:p>
          <a:p>
            <a:r>
              <a:rPr lang="en-US" sz="1400" dirty="0"/>
              <a:t>  // Artem</a:t>
            </a:r>
          </a:p>
          <a:p>
            <a:r>
              <a:rPr lang="en-US" sz="1400" dirty="0"/>
              <a:t>  x1 = 350; y1 = 300; d1 = 10;</a:t>
            </a:r>
          </a:p>
          <a:p>
            <a:r>
              <a:rPr lang="en-US" sz="1400" dirty="0"/>
              <a:t>  vx1 = 2; vy1 = 3;</a:t>
            </a:r>
          </a:p>
          <a:p>
            <a:endParaRPr lang="en-US" sz="1400" dirty="0"/>
          </a:p>
          <a:p>
            <a:r>
              <a:rPr lang="en-US" sz="1400" dirty="0"/>
              <a:t>  // Pet</a:t>
            </a:r>
          </a:p>
          <a:p>
            <a:r>
              <a:rPr lang="en-US" sz="1400" dirty="0"/>
              <a:t>  x2 = 100; y2 = 100; d2 = 10;</a:t>
            </a:r>
          </a:p>
          <a:p>
            <a:r>
              <a:rPr lang="en-US" sz="1400" dirty="0"/>
              <a:t>  vx2 = 3; vy2 = 4;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void artem(float x, float y, float d) {</a:t>
            </a:r>
          </a:p>
          <a:p>
            <a:r>
              <a:rPr lang="en-US" sz="1400" dirty="0"/>
              <a:t>  fill(255, 220, 180);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strokeWeight</a:t>
            </a:r>
            <a:r>
              <a:rPr lang="en-US" sz="1400" dirty="0"/>
              <a:t>(2);</a:t>
            </a:r>
          </a:p>
          <a:p>
            <a:endParaRPr lang="en-US" sz="1400" dirty="0"/>
          </a:p>
          <a:p>
            <a:r>
              <a:rPr lang="en-US" sz="1400" dirty="0"/>
              <a:t>  // body</a:t>
            </a:r>
          </a:p>
          <a:p>
            <a:r>
              <a:rPr lang="en-US" sz="1400" dirty="0"/>
              <a:t>  triangle(x-15*d, y+20*d, x+15*d, y+20*d, x, y);</a:t>
            </a:r>
          </a:p>
          <a:p>
            <a:endParaRPr lang="en-US" sz="1400" dirty="0"/>
          </a:p>
          <a:p>
            <a:r>
              <a:rPr lang="en-US" sz="1400" dirty="0"/>
              <a:t>  // eyes</a:t>
            </a:r>
          </a:p>
          <a:p>
            <a:r>
              <a:rPr lang="en-US" sz="1400" dirty="0"/>
              <a:t>  fill(255);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rect</a:t>
            </a:r>
            <a:r>
              <a:rPr lang="en-US" sz="1400" dirty="0"/>
              <a:t>(x-5*d, y+9*d, 4*d, 2*d);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rect</a:t>
            </a:r>
            <a:r>
              <a:rPr lang="en-US" sz="1400" dirty="0"/>
              <a:t>(x+1*d, y+9*d, 4*d, 2*d);</a:t>
            </a:r>
          </a:p>
          <a:p>
            <a:endParaRPr lang="en-US" sz="1400" dirty="0"/>
          </a:p>
          <a:p>
            <a:r>
              <a:rPr lang="en-US" sz="1400" dirty="0"/>
              <a:t>  // eyebrows</a:t>
            </a:r>
          </a:p>
          <a:p>
            <a:r>
              <a:rPr lang="en-US" sz="1400" dirty="0"/>
              <a:t>  stroke(0);</a:t>
            </a:r>
          </a:p>
          <a:p>
            <a:r>
              <a:rPr lang="en-US" sz="1400" dirty="0"/>
              <a:t>  line(x+1*d, y+8*d, x+5*d, y+8*d);</a:t>
            </a:r>
          </a:p>
          <a:p>
            <a:r>
              <a:rPr lang="en-US" sz="1400" dirty="0"/>
              <a:t>  line(x-5*d, y+8*d, x-1*d, y+8*d);</a:t>
            </a:r>
          </a:p>
          <a:p>
            <a:endParaRPr lang="en-US" sz="1400" dirty="0"/>
          </a:p>
          <a:p>
            <a:r>
              <a:rPr lang="en-US" sz="1400" dirty="0"/>
              <a:t>  // pupils</a:t>
            </a:r>
          </a:p>
          <a:p>
            <a:r>
              <a:rPr lang="en-US" sz="1400" dirty="0"/>
              <a:t>  fill(40, 150, 180);</a:t>
            </a:r>
          </a:p>
          <a:p>
            <a:r>
              <a:rPr lang="en-US" sz="1400" dirty="0"/>
              <a:t>  circle(x-2.7*d, y+10*d, 1.4*d);</a:t>
            </a:r>
          </a:p>
          <a:p>
            <a:r>
              <a:rPr lang="en-US" sz="1400" dirty="0"/>
              <a:t>  circle(x+3.4*d, y+10*d, 1.6*d);</a:t>
            </a:r>
          </a:p>
          <a:p>
            <a:endParaRPr lang="en-US" sz="1400" dirty="0"/>
          </a:p>
          <a:p>
            <a:r>
              <a:rPr lang="en-US" sz="1400" dirty="0"/>
              <a:t>  // mouth</a:t>
            </a:r>
          </a:p>
          <a:p>
            <a:r>
              <a:rPr lang="en-US" sz="1400" dirty="0"/>
              <a:t>  fill(255);</a:t>
            </a:r>
          </a:p>
          <a:p>
            <a:r>
              <a:rPr lang="en-US" sz="1400" dirty="0"/>
              <a:t>  ellipse(x, y+16*d, 8*d, 3*d);</a:t>
            </a:r>
          </a:p>
          <a:p>
            <a:endParaRPr lang="en-US" sz="1400" dirty="0"/>
          </a:p>
          <a:p>
            <a:r>
              <a:rPr lang="en-US" sz="1400" dirty="0"/>
              <a:t>  // tooth</a:t>
            </a:r>
          </a:p>
          <a:p>
            <a:r>
              <a:rPr lang="en-US" sz="1400" dirty="0"/>
              <a:t>  fill(240);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rect</a:t>
            </a:r>
            <a:r>
              <a:rPr lang="en-US" sz="1400" dirty="0"/>
              <a:t>(x-0.5*d, y+14.6*d, 1.5*d, 2*d);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void pet(float </a:t>
            </a:r>
            <a:r>
              <a:rPr lang="en-US" sz="1400" dirty="0" err="1"/>
              <a:t>x,float</a:t>
            </a:r>
            <a:r>
              <a:rPr lang="en-US" sz="1400" dirty="0"/>
              <a:t> y, float d) {</a:t>
            </a:r>
          </a:p>
          <a:p>
            <a:r>
              <a:rPr lang="en-US" sz="1400" dirty="0"/>
              <a:t>  fill(255, 160, 60);</a:t>
            </a:r>
          </a:p>
          <a:p>
            <a:r>
              <a:rPr lang="en-US" sz="1400" dirty="0"/>
              <a:t>  circle(</a:t>
            </a:r>
            <a:r>
              <a:rPr lang="en-US" sz="1400" dirty="0" err="1"/>
              <a:t>x,y,d</a:t>
            </a:r>
            <a:r>
              <a:rPr lang="en-US" sz="1400" dirty="0"/>
              <a:t>*10);              // face</a:t>
            </a:r>
          </a:p>
          <a:p>
            <a:r>
              <a:rPr lang="en-US" sz="1400" dirty="0"/>
              <a:t>  ellipse(</a:t>
            </a:r>
            <a:r>
              <a:rPr lang="en-US" sz="1400" dirty="0" err="1"/>
              <a:t>x,y+d,d</a:t>
            </a:r>
            <a:r>
              <a:rPr lang="en-US" sz="1400" dirty="0"/>
              <a:t>*5,d*4);        // muzzle</a:t>
            </a:r>
          </a:p>
          <a:p>
            <a:r>
              <a:rPr lang="en-US" sz="1400" dirty="0"/>
              <a:t>  fill(0);</a:t>
            </a:r>
          </a:p>
          <a:p>
            <a:r>
              <a:rPr lang="en-US" sz="1400" dirty="0"/>
              <a:t>  ellipse(x,y-0.5*</a:t>
            </a:r>
            <a:r>
              <a:rPr lang="en-US" sz="1400" dirty="0" err="1"/>
              <a:t>d,d</a:t>
            </a:r>
            <a:r>
              <a:rPr lang="en-US" sz="1400" dirty="0"/>
              <a:t>*2,d);      // nose</a:t>
            </a:r>
          </a:p>
          <a:p>
            <a:r>
              <a:rPr lang="en-US" sz="1400" dirty="0"/>
              <a:t>  circle(</a:t>
            </a:r>
            <a:r>
              <a:rPr lang="en-US" sz="1400" dirty="0" err="1"/>
              <a:t>x+d</a:t>
            </a:r>
            <a:r>
              <a:rPr lang="en-US" sz="1400" dirty="0"/>
              <a:t>*2,y-d*2,0.5*d);     // right eye</a:t>
            </a:r>
          </a:p>
          <a:p>
            <a:r>
              <a:rPr lang="en-US" sz="1400" dirty="0"/>
              <a:t>  circle(x-d*2,y-d*2,0.5*d);     // left eye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/>
              <a:t>void draw() {</a:t>
            </a:r>
          </a:p>
          <a:p>
            <a:r>
              <a:rPr lang="en-US" sz="1400" dirty="0"/>
              <a:t>  background(50);</a:t>
            </a:r>
          </a:p>
          <a:p>
            <a:endParaRPr lang="en-US" sz="1400" dirty="0"/>
          </a:p>
          <a:p>
            <a:r>
              <a:rPr lang="en-US" sz="1400" dirty="0"/>
              <a:t>  // Artem move</a:t>
            </a:r>
          </a:p>
          <a:p>
            <a:r>
              <a:rPr lang="en-US" sz="1400" dirty="0"/>
              <a:t>  artem(x1,y1,d1);</a:t>
            </a:r>
          </a:p>
          <a:p>
            <a:r>
              <a:rPr lang="en-US" sz="1400" dirty="0"/>
              <a:t>  x1 += vx1; </a:t>
            </a:r>
          </a:p>
          <a:p>
            <a:r>
              <a:rPr lang="en-US" sz="1400" dirty="0"/>
              <a:t>  y1 += vy1;</a:t>
            </a:r>
          </a:p>
          <a:p>
            <a:r>
              <a:rPr lang="en-US" sz="1400" dirty="0"/>
              <a:t>  if (x1-15*d1 &lt; 0 || x1+15*d1 &gt; width) vx1 = -vx1;</a:t>
            </a:r>
          </a:p>
          <a:p>
            <a:r>
              <a:rPr lang="en-US" sz="1400" dirty="0"/>
              <a:t>  if (y1 &lt; 0 || y1+20*d1 &gt; height) vy1 = -vy1;</a:t>
            </a:r>
          </a:p>
          <a:p>
            <a:endParaRPr lang="en-US" sz="1400" dirty="0"/>
          </a:p>
          <a:p>
            <a:r>
              <a:rPr lang="en-US" sz="1400" dirty="0"/>
              <a:t>  // Pet move</a:t>
            </a:r>
          </a:p>
          <a:p>
            <a:r>
              <a:rPr lang="en-US" sz="1400" dirty="0"/>
              <a:t>  pet(x2,y2,d2);</a:t>
            </a:r>
          </a:p>
          <a:p>
            <a:r>
              <a:rPr lang="en-US" sz="1400" dirty="0"/>
              <a:t>  x2 += vx2;</a:t>
            </a:r>
          </a:p>
          <a:p>
            <a:r>
              <a:rPr lang="en-US" sz="1400" dirty="0"/>
              <a:t>  y2 += vy2;</a:t>
            </a:r>
          </a:p>
          <a:p>
            <a:r>
              <a:rPr lang="en-US" sz="1400" dirty="0"/>
              <a:t>  if (x2-5*d2 &lt; 0 || x2+5*d2 &gt; width) vx2 = -vx2;</a:t>
            </a:r>
          </a:p>
          <a:p>
            <a:r>
              <a:rPr lang="en-US" sz="1400" dirty="0"/>
              <a:t>  if (y2-5*d2 &lt; 0 || y2+5*d2 &gt; height) vy2 = -vy2;</a:t>
            </a:r>
          </a:p>
          <a:p>
            <a:endParaRPr lang="en-US" sz="1400" dirty="0"/>
          </a:p>
          <a:p>
            <a:r>
              <a:rPr lang="en-US" sz="1400"/>
              <a:t>  // collision</a:t>
            </a:r>
            <a:endParaRPr lang="en-US" sz="1400" dirty="0"/>
          </a:p>
          <a:p>
            <a:r>
              <a:rPr lang="en-US" sz="1400" dirty="0"/>
              <a:t>  float cx1 = x1;</a:t>
            </a:r>
          </a:p>
          <a:p>
            <a:r>
              <a:rPr lang="en-US" sz="1400" dirty="0"/>
              <a:t>  float cy1 = y1 + 10*d1;</a:t>
            </a:r>
          </a:p>
          <a:p>
            <a:r>
              <a:rPr lang="en-US" sz="1400" dirty="0"/>
              <a:t>  float distance = </a:t>
            </a:r>
            <a:r>
              <a:rPr lang="en-US" sz="1400" dirty="0" err="1"/>
              <a:t>dist</a:t>
            </a:r>
            <a:r>
              <a:rPr lang="en-US" sz="1400" dirty="0"/>
              <a:t>(cx1, cy1, x2, y2);</a:t>
            </a:r>
          </a:p>
          <a:p>
            <a:r>
              <a:rPr lang="en-US" sz="1400" dirty="0"/>
              <a:t>  float radius1 = 11*d1;</a:t>
            </a:r>
          </a:p>
          <a:p>
            <a:r>
              <a:rPr lang="en-US" sz="1400" dirty="0"/>
              <a:t>  float radius2 = 5*d2;</a:t>
            </a:r>
          </a:p>
          <a:p>
            <a:endParaRPr lang="en-US" sz="1400" dirty="0"/>
          </a:p>
          <a:p>
            <a:r>
              <a:rPr lang="en-US" sz="1400" dirty="0"/>
              <a:t>  if (distance &lt; radius1 + radius2 + 2) {</a:t>
            </a:r>
          </a:p>
          <a:p>
            <a:r>
              <a:rPr lang="en-US" sz="1400" dirty="0"/>
              <a:t>    float dx = (x2 - x1) / distance;</a:t>
            </a:r>
          </a:p>
          <a:p>
            <a:r>
              <a:rPr lang="en-US" sz="1400" dirty="0"/>
              <a:t>    float </a:t>
            </a:r>
            <a:r>
              <a:rPr lang="en-US" sz="1400" dirty="0" err="1"/>
              <a:t>dy</a:t>
            </a:r>
            <a:r>
              <a:rPr lang="en-US" sz="1400" dirty="0"/>
              <a:t> = (y2 - y1) / distance;</a:t>
            </a:r>
          </a:p>
          <a:p>
            <a:r>
              <a:rPr lang="en-US" sz="1400" dirty="0"/>
              <a:t>    float push = 2.5;</a:t>
            </a:r>
          </a:p>
          <a:p>
            <a:r>
              <a:rPr lang="en-US" sz="1400" dirty="0"/>
              <a:t>    vx1 -= dx * push;</a:t>
            </a:r>
          </a:p>
          <a:p>
            <a:r>
              <a:rPr lang="en-US" sz="1400" dirty="0"/>
              <a:t>    vy1 -= </a:t>
            </a:r>
            <a:r>
              <a:rPr lang="en-US" sz="1400" dirty="0" err="1"/>
              <a:t>dy</a:t>
            </a:r>
            <a:r>
              <a:rPr lang="en-US" sz="1400" dirty="0"/>
              <a:t> * push;</a:t>
            </a:r>
          </a:p>
          <a:p>
            <a:r>
              <a:rPr lang="en-US" sz="1400" dirty="0"/>
              <a:t>    vx2 += dx * push;</a:t>
            </a:r>
          </a:p>
          <a:p>
            <a:r>
              <a:rPr lang="en-US" sz="1400" dirty="0"/>
              <a:t>    vy2 += </a:t>
            </a:r>
            <a:r>
              <a:rPr lang="en-US" sz="1400" dirty="0" err="1"/>
              <a:t>dy</a:t>
            </a:r>
            <a:r>
              <a:rPr lang="en-US" sz="1400" dirty="0"/>
              <a:t> * push;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160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5-09-19 20-04-08-368">
            <a:hlinkClick r:id="" action="ppaction://media"/>
            <a:extLst>
              <a:ext uri="{FF2B5EF4-FFF2-40B4-BE49-F238E27FC236}">
                <a16:creationId xmlns:a16="http://schemas.microsoft.com/office/drawing/2014/main" id="{E06385BE-B8B9-4FDB-AFF7-9D880CE0D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611" y="401652"/>
            <a:ext cx="8269288" cy="55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5287-E012-759F-F0ED-14DD1C47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Impressions on completing the assignment</a:t>
            </a:r>
            <a:endParaRPr lang="en-US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73B25168-522B-AAA5-9D8A-89EEF88E3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777" y="1937117"/>
            <a:ext cx="905792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Haneul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bouncing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around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exciting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watch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Artem: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triangular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bounce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Haneul’s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41845BB-1436-342B-D924-64513C56C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26011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73971E8-20F6-58E8-4521-219089A5D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777" y="4360956"/>
            <a:ext cx="677525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collision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interesting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dirty="0"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collision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made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99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6A7E-FDE2-7D7A-D7AC-67168DA8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source code</a:t>
            </a: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94EBD1-97E3-0FEB-92DF-B85CBA9B69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35675" y="3056100"/>
            <a:ext cx="628248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https://github.com/brevno-project/Java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7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53BD-B775-6558-9EBF-C596901F8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600" dirty="0"/>
              <a:t>Haneul</a:t>
            </a:r>
          </a:p>
        </p:txBody>
      </p:sp>
    </p:spTree>
    <p:extLst>
      <p:ext uri="{BB962C8B-B14F-4D97-AF65-F5344CB8AC3E}">
        <p14:creationId xmlns:p14="http://schemas.microsoft.com/office/powerpoint/2010/main" val="421529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54B1-D91A-A731-B061-3D6E70AE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79" y="1318845"/>
            <a:ext cx="4947303" cy="2901836"/>
          </a:xfrm>
        </p:spPr>
        <p:txBody>
          <a:bodyPr>
            <a:normAutofit/>
          </a:bodyPr>
          <a:lstStyle/>
          <a:p>
            <a:r>
              <a:rPr lang="en-US" sz="2000" b="1" dirty="0"/>
              <a:t>My character (Haneul’s pet)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Face: circle, diameter ≈ 100 </a:t>
            </a:r>
            <a:r>
              <a:rPr lang="en-US" sz="2000" dirty="0" err="1"/>
              <a:t>px</a:t>
            </a:r>
            <a:r>
              <a:rPr lang="en-US" sz="2000" dirty="0"/>
              <a:t>, color = orange.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Muzzle: ellipse, 50×40 </a:t>
            </a:r>
            <a:r>
              <a:rPr lang="en-US" sz="2000" dirty="0" err="1"/>
              <a:t>px</a:t>
            </a:r>
            <a:r>
              <a:rPr lang="en-US" sz="2000" dirty="0"/>
              <a:t>, color = light orange.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Nose: ellipse, 20×10 </a:t>
            </a:r>
            <a:r>
              <a:rPr lang="en-US" sz="2000" dirty="0" err="1"/>
              <a:t>px</a:t>
            </a:r>
            <a:r>
              <a:rPr lang="en-US" sz="2000" dirty="0"/>
              <a:t>, color = black.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Eyes: circles, diameter ≈ 10 </a:t>
            </a:r>
            <a:r>
              <a:rPr lang="en-US" sz="2000" dirty="0" err="1"/>
              <a:t>px</a:t>
            </a:r>
            <a:r>
              <a:rPr lang="en-US" sz="2000" dirty="0"/>
              <a:t>, color = black.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B6AF9-7C10-2A08-D576-85C1B9FA4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86" y="550728"/>
            <a:ext cx="6462435" cy="443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D8A1-E294-B0F4-2F16-259A2791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Implemented with processing. </a:t>
            </a:r>
            <a:endParaRPr lang="en-US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1EE876-B9DF-B69D-1D3D-29434398B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1" y="1573390"/>
            <a:ext cx="4768589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06B49-AD24-4F84-3A96-1A87F0194B70}"/>
              </a:ext>
            </a:extLst>
          </p:cNvPr>
          <p:cNvSpPr txBox="1"/>
          <p:nvPr/>
        </p:nvSpPr>
        <p:spPr>
          <a:xfrm>
            <a:off x="6292553" y="1997839"/>
            <a:ext cx="5257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pet(float x, float y, float d) {</a:t>
            </a:r>
          </a:p>
          <a:p>
            <a:r>
              <a:rPr lang="en-US" dirty="0"/>
              <a:t>  fill(255, 160, 60);</a:t>
            </a:r>
          </a:p>
          <a:p>
            <a:r>
              <a:rPr lang="en-US" dirty="0"/>
              <a:t>  circle(x, y, d*10);          // face</a:t>
            </a:r>
          </a:p>
          <a:p>
            <a:r>
              <a:rPr lang="en-US" dirty="0"/>
              <a:t>  ellipse(x, </a:t>
            </a:r>
            <a:r>
              <a:rPr lang="en-US" dirty="0" err="1"/>
              <a:t>y+d</a:t>
            </a:r>
            <a:r>
              <a:rPr lang="en-US" dirty="0"/>
              <a:t>, d*5, d*4);   // muzzle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fill(0, 0, 0);</a:t>
            </a:r>
          </a:p>
          <a:p>
            <a:r>
              <a:rPr lang="en-US" dirty="0"/>
              <a:t>  ellipse(x, y-0.5*d, d*2, d);   // nose</a:t>
            </a:r>
          </a:p>
          <a:p>
            <a:r>
              <a:rPr lang="en-US" dirty="0"/>
              <a:t>  circle(</a:t>
            </a:r>
            <a:r>
              <a:rPr lang="en-US" dirty="0" err="1"/>
              <a:t>x+d</a:t>
            </a:r>
            <a:r>
              <a:rPr lang="en-US" dirty="0"/>
              <a:t>*2, y-d*2, 0.5*d);   // right eye</a:t>
            </a:r>
          </a:p>
          <a:p>
            <a:r>
              <a:rPr lang="en-US" dirty="0"/>
              <a:t>  circle(x-d*2, y-d*2, 0.5*d);   // left eye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92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D5A2-11C6-BC75-642B-B7CBFB7D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function using the variables (x, y, 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297B6-94A8-FE2C-555F-CA6588D9736D}"/>
              </a:ext>
            </a:extLst>
          </p:cNvPr>
          <p:cNvSpPr txBox="1"/>
          <p:nvPr/>
        </p:nvSpPr>
        <p:spPr>
          <a:xfrm>
            <a:off x="838200" y="1568450"/>
            <a:ext cx="5597495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void setup() {</a:t>
            </a:r>
          </a:p>
          <a:p>
            <a:r>
              <a:rPr lang="en-US" sz="1600" dirty="0"/>
              <a:t>  size(600, 400);</a:t>
            </a:r>
          </a:p>
          <a:p>
            <a:endParaRPr lang="en-US" sz="1600" dirty="0"/>
          </a:p>
          <a:p>
            <a:r>
              <a:rPr lang="en-US" sz="1600" dirty="0"/>
              <a:t>  // three calls of the function pet with different x, y, d</a:t>
            </a:r>
          </a:p>
          <a:p>
            <a:r>
              <a:rPr lang="en-US" sz="1600" dirty="0"/>
              <a:t>  pet(100, 100, 5);   // small</a:t>
            </a:r>
          </a:p>
          <a:p>
            <a:r>
              <a:rPr lang="en-US" sz="1600" dirty="0"/>
              <a:t>  pet(300, 200, 10);  // medium</a:t>
            </a:r>
          </a:p>
          <a:p>
            <a:r>
              <a:rPr lang="en-US" sz="1600" dirty="0"/>
              <a:t>  pet(500, 250, 15);  // large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void pet(float x, float y, float d) {</a:t>
            </a:r>
          </a:p>
          <a:p>
            <a:r>
              <a:rPr lang="en-US" sz="1600" dirty="0"/>
              <a:t>  fill(255, 160, 60);</a:t>
            </a:r>
          </a:p>
          <a:p>
            <a:r>
              <a:rPr lang="en-US" sz="1600" dirty="0"/>
              <a:t>  circle(x, y, d*10);          // face</a:t>
            </a:r>
          </a:p>
          <a:p>
            <a:r>
              <a:rPr lang="en-US" sz="1600" dirty="0"/>
              <a:t>  ellipse(x, </a:t>
            </a:r>
            <a:r>
              <a:rPr lang="en-US" sz="1600" dirty="0" err="1"/>
              <a:t>y+d</a:t>
            </a:r>
            <a:r>
              <a:rPr lang="en-US" sz="1600" dirty="0"/>
              <a:t>, d*5, d*4);   // muzzle</a:t>
            </a:r>
          </a:p>
          <a:p>
            <a:r>
              <a:rPr lang="en-US" sz="1600" dirty="0"/>
              <a:t>  </a:t>
            </a:r>
          </a:p>
          <a:p>
            <a:r>
              <a:rPr lang="en-US" sz="1600" dirty="0"/>
              <a:t>  fill(0);</a:t>
            </a:r>
          </a:p>
          <a:p>
            <a:r>
              <a:rPr lang="en-US" sz="1600" dirty="0"/>
              <a:t>  ellipse(x, y-0.5*d, d*2, d); // nose</a:t>
            </a:r>
          </a:p>
          <a:p>
            <a:r>
              <a:rPr lang="en-US" sz="1600" dirty="0"/>
              <a:t>  circle(</a:t>
            </a:r>
            <a:r>
              <a:rPr lang="en-US" sz="1600" dirty="0" err="1"/>
              <a:t>x+d</a:t>
            </a:r>
            <a:r>
              <a:rPr lang="en-US" sz="1600" dirty="0"/>
              <a:t>*2, y-d*2, 0.5*d); // right eye</a:t>
            </a:r>
          </a:p>
          <a:p>
            <a:r>
              <a:rPr lang="en-US" sz="1600" dirty="0"/>
              <a:t>  circle(x-d*2, y-d*2, 0.5*d); // left eye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718A3A-7966-090E-A706-2A8BC0EC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695" y="2222715"/>
            <a:ext cx="5392121" cy="36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05090-D125-C902-1A8B-CF9E80B1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6DCA-E891-D721-E385-CBE01CF4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B62D9-98F7-36D0-0C6E-992361276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600" dirty="0"/>
              <a:t>Artem</a:t>
            </a:r>
          </a:p>
        </p:txBody>
      </p:sp>
    </p:spTree>
    <p:extLst>
      <p:ext uri="{BB962C8B-B14F-4D97-AF65-F5344CB8AC3E}">
        <p14:creationId xmlns:p14="http://schemas.microsoft.com/office/powerpoint/2010/main" val="298456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654B1-D91A-A731-B061-3D6E70AEA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65" y="904593"/>
            <a:ext cx="4947303" cy="4533126"/>
          </a:xfrm>
        </p:spPr>
        <p:txBody>
          <a:bodyPr>
            <a:normAutofit/>
          </a:bodyPr>
          <a:lstStyle/>
          <a:p>
            <a:r>
              <a:rPr lang="en-US" sz="2000" b="1" dirty="0"/>
              <a:t>My character (Artem)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Body: triangle, width ≈ 300 </a:t>
            </a:r>
            <a:r>
              <a:rPr lang="en-US" sz="2000" dirty="0" err="1"/>
              <a:t>px</a:t>
            </a:r>
            <a:r>
              <a:rPr lang="en-US" sz="2000" dirty="0"/>
              <a:t>, height ≈ 200 </a:t>
            </a:r>
            <a:r>
              <a:rPr lang="en-US" sz="2000" dirty="0" err="1"/>
              <a:t>px</a:t>
            </a:r>
            <a:r>
              <a:rPr lang="en-US" sz="2000" dirty="0"/>
              <a:t>, color = skin tone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Eyes: rectangles, size ≈ 40×20 </a:t>
            </a:r>
            <a:r>
              <a:rPr lang="en-US" sz="2000" dirty="0" err="1"/>
              <a:t>px</a:t>
            </a:r>
            <a:r>
              <a:rPr lang="en-US" sz="2000" dirty="0"/>
              <a:t>, color = white.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Eyebrows: lines, length ≈ 40 </a:t>
            </a:r>
            <a:r>
              <a:rPr lang="en-US" sz="2000" dirty="0" err="1"/>
              <a:t>px</a:t>
            </a:r>
            <a:r>
              <a:rPr lang="en-US" sz="2000" dirty="0"/>
              <a:t>, color = black.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Pupils: circles, diameter ≈ 15 </a:t>
            </a:r>
            <a:r>
              <a:rPr lang="en-US" sz="2000" dirty="0" err="1"/>
              <a:t>px</a:t>
            </a:r>
            <a:r>
              <a:rPr lang="en-US" sz="2000" dirty="0"/>
              <a:t>, color = blue.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Mouth: ellipse, width ≈ 80 </a:t>
            </a:r>
            <a:r>
              <a:rPr lang="en-US" sz="2000" dirty="0" err="1"/>
              <a:t>px</a:t>
            </a:r>
            <a:r>
              <a:rPr lang="en-US" sz="2000" dirty="0"/>
              <a:t>, height ≈ 30 </a:t>
            </a:r>
            <a:r>
              <a:rPr lang="en-US" sz="2000" dirty="0" err="1"/>
              <a:t>px</a:t>
            </a:r>
            <a:r>
              <a:rPr lang="en-US" sz="2000" dirty="0"/>
              <a:t>, color = white.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Tooth: rectangle, size ≈ 15×20 </a:t>
            </a:r>
            <a:r>
              <a:rPr lang="en-US" sz="2000" dirty="0" err="1"/>
              <a:t>px</a:t>
            </a:r>
            <a:r>
              <a:rPr lang="en-US" sz="2000" dirty="0"/>
              <a:t>, color = light gray.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751AA-8513-9DBF-44E0-9EA0CEE8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373"/>
          <a:stretch/>
        </p:blipFill>
        <p:spPr>
          <a:xfrm>
            <a:off x="5791200" y="447674"/>
            <a:ext cx="6196135" cy="54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4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D8A1-E294-B0F4-2F16-259A2791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Implemented with processing. 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06B49-AD24-4F84-3A96-1A87F0194B70}"/>
              </a:ext>
            </a:extLst>
          </p:cNvPr>
          <p:cNvSpPr txBox="1"/>
          <p:nvPr/>
        </p:nvSpPr>
        <p:spPr>
          <a:xfrm>
            <a:off x="6197222" y="1122050"/>
            <a:ext cx="5257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void artem(float x, float y, float d) {</a:t>
            </a:r>
          </a:p>
          <a:p>
            <a:r>
              <a:rPr lang="en-US" sz="1400" dirty="0"/>
              <a:t>  fill(255, 220, 180);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strokeWeight</a:t>
            </a:r>
            <a:r>
              <a:rPr lang="en-US" sz="1400" dirty="0"/>
              <a:t>(2);</a:t>
            </a:r>
          </a:p>
          <a:p>
            <a:r>
              <a:rPr lang="en-US" sz="1400" dirty="0"/>
              <a:t>  // body (triangle)</a:t>
            </a:r>
          </a:p>
          <a:p>
            <a:r>
              <a:rPr lang="en-US" sz="1400" dirty="0"/>
              <a:t>  triangle(x - 15*d, y + 20*d, x + 15*d, y + 20*d, x, y);</a:t>
            </a:r>
          </a:p>
          <a:p>
            <a:r>
              <a:rPr lang="en-US" sz="1400" dirty="0"/>
              <a:t>  // eyes (rectangles)</a:t>
            </a:r>
          </a:p>
          <a:p>
            <a:r>
              <a:rPr lang="en-US" sz="1400" dirty="0"/>
              <a:t>  fill(255);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rect</a:t>
            </a:r>
            <a:r>
              <a:rPr lang="en-US" sz="1400" dirty="0"/>
              <a:t>(x - 5*d, y + 9*d, 4*d, 2*d);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rect</a:t>
            </a:r>
            <a:r>
              <a:rPr lang="en-US" sz="1400" dirty="0"/>
              <a:t>(x + 1*d, y + 9*d, 4*d, 2*d);</a:t>
            </a:r>
          </a:p>
          <a:p>
            <a:r>
              <a:rPr lang="en-US" sz="1400" dirty="0"/>
              <a:t>  // eyebrows (lines)</a:t>
            </a:r>
          </a:p>
          <a:p>
            <a:r>
              <a:rPr lang="en-US" sz="1400" dirty="0"/>
              <a:t>  stroke(0);</a:t>
            </a:r>
          </a:p>
          <a:p>
            <a:r>
              <a:rPr lang="en-US" sz="1400" dirty="0"/>
              <a:t>  line(x + 1*d, y + 8*d, x + 5*d, y + 8*d);</a:t>
            </a:r>
          </a:p>
          <a:p>
            <a:r>
              <a:rPr lang="en-US" sz="1400" dirty="0"/>
              <a:t>  line(x - 5*d, y + 8*d, x - 1*d, y + 8*d);</a:t>
            </a:r>
          </a:p>
          <a:p>
            <a:r>
              <a:rPr lang="en-US" sz="1400" dirty="0"/>
              <a:t>  // pupils</a:t>
            </a:r>
          </a:p>
          <a:p>
            <a:r>
              <a:rPr lang="en-US" sz="1400" dirty="0"/>
              <a:t>  fill(40, 150, 180);</a:t>
            </a:r>
          </a:p>
          <a:p>
            <a:r>
              <a:rPr lang="en-US" sz="1400" dirty="0"/>
              <a:t>  circle(x - 2.7*d, y + 10*d, 1.4*d);</a:t>
            </a:r>
          </a:p>
          <a:p>
            <a:r>
              <a:rPr lang="en-US" sz="1400" dirty="0"/>
              <a:t>  circle(x + 3.4*d, y + 10*d, 1.6*d);</a:t>
            </a:r>
          </a:p>
          <a:p>
            <a:r>
              <a:rPr lang="en-US" sz="1400" dirty="0"/>
              <a:t>  // mouth</a:t>
            </a:r>
          </a:p>
          <a:p>
            <a:r>
              <a:rPr lang="en-US" sz="1400" dirty="0"/>
              <a:t>  fill(255);</a:t>
            </a:r>
          </a:p>
          <a:p>
            <a:r>
              <a:rPr lang="en-US" sz="1400" dirty="0"/>
              <a:t>  ellipse(x, y + 16*d, 8*d, 3*d);</a:t>
            </a:r>
          </a:p>
          <a:p>
            <a:r>
              <a:rPr lang="en-US" sz="1400" dirty="0"/>
              <a:t>  // tooth</a:t>
            </a:r>
          </a:p>
          <a:p>
            <a:r>
              <a:rPr lang="en-US" sz="1400" dirty="0"/>
              <a:t>  fill(240);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rect</a:t>
            </a:r>
            <a:r>
              <a:rPr lang="en-US" sz="1400" dirty="0"/>
              <a:t>(x - 0.5*d, y + 14.6*d, 1.5*d, 2*d);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C238E-9787-6AA4-43C2-8CFE8095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373"/>
          <a:stretch/>
        </p:blipFill>
        <p:spPr>
          <a:xfrm>
            <a:off x="368559" y="1815949"/>
            <a:ext cx="4960824" cy="43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D5A2-11C6-BC75-642B-B7CBFB7D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0"/>
            <a:ext cx="10515600" cy="1325563"/>
          </a:xfrm>
        </p:spPr>
        <p:txBody>
          <a:bodyPr/>
          <a:lstStyle/>
          <a:p>
            <a:r>
              <a:rPr lang="en-US" dirty="0"/>
              <a:t>Create a function using the variables (x, y, d).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297B6-94A8-FE2C-555F-CA6588D9736D}"/>
              </a:ext>
            </a:extLst>
          </p:cNvPr>
          <p:cNvSpPr txBox="1"/>
          <p:nvPr/>
        </p:nvSpPr>
        <p:spPr>
          <a:xfrm>
            <a:off x="355109" y="1325563"/>
            <a:ext cx="552191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void setup() {</a:t>
            </a:r>
          </a:p>
          <a:p>
            <a:r>
              <a:rPr lang="en-US" sz="900" dirty="0"/>
              <a:t>  size(1100, 400); background(210);</a:t>
            </a:r>
          </a:p>
          <a:p>
            <a:endParaRPr lang="en-US" sz="900" dirty="0"/>
          </a:p>
          <a:p>
            <a:r>
              <a:rPr lang="en-US" sz="900" dirty="0"/>
              <a:t> artem(110, 90, 5);       // small (left)</a:t>
            </a:r>
          </a:p>
          <a:p>
            <a:r>
              <a:rPr lang="en-US" sz="900" dirty="0"/>
              <a:t>  artem(300, 80, 10);  // medium</a:t>
            </a:r>
          </a:p>
          <a:p>
            <a:r>
              <a:rPr lang="en-US" sz="900" dirty="0"/>
              <a:t>  artem(650, 70, 15);  // large</a:t>
            </a:r>
          </a:p>
          <a:p>
            <a:r>
              <a:rPr lang="en-US" sz="900" dirty="0"/>
              <a:t>}</a:t>
            </a:r>
          </a:p>
          <a:p>
            <a:endParaRPr lang="en-US" sz="900" dirty="0"/>
          </a:p>
          <a:p>
            <a:r>
              <a:rPr lang="en-US" sz="900" dirty="0"/>
              <a:t>void artem(float x, float y, float d) {</a:t>
            </a:r>
          </a:p>
          <a:p>
            <a:r>
              <a:rPr lang="en-US" sz="900" dirty="0"/>
              <a:t>  fill(255, 220, 180);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strokeWeight</a:t>
            </a:r>
            <a:r>
              <a:rPr lang="en-US" sz="900" dirty="0"/>
              <a:t>(2);</a:t>
            </a:r>
          </a:p>
          <a:p>
            <a:endParaRPr lang="en-US" sz="900" dirty="0"/>
          </a:p>
          <a:p>
            <a:r>
              <a:rPr lang="en-US" sz="900" dirty="0"/>
              <a:t>  // body </a:t>
            </a:r>
          </a:p>
          <a:p>
            <a:r>
              <a:rPr lang="en-US" sz="900" dirty="0"/>
              <a:t>  triangle(x - 15*d, y + 20*d, x + 15*d, y + 20*d, x, y);</a:t>
            </a:r>
          </a:p>
          <a:p>
            <a:endParaRPr lang="en-US" sz="900" dirty="0"/>
          </a:p>
          <a:p>
            <a:r>
              <a:rPr lang="en-US" sz="900" dirty="0"/>
              <a:t>  // eyes </a:t>
            </a:r>
          </a:p>
          <a:p>
            <a:r>
              <a:rPr lang="en-US" sz="900" dirty="0"/>
              <a:t>  fill(255);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rect</a:t>
            </a:r>
            <a:r>
              <a:rPr lang="en-US" sz="900" dirty="0"/>
              <a:t>(x - 5*d, y + 9*d, 4*d, 2*d);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rect</a:t>
            </a:r>
            <a:r>
              <a:rPr lang="en-US" sz="900" dirty="0"/>
              <a:t>(x + 1*d, y + 9*d, 4*d, 2*d);</a:t>
            </a:r>
          </a:p>
          <a:p>
            <a:endParaRPr lang="en-US" sz="900" dirty="0"/>
          </a:p>
          <a:p>
            <a:r>
              <a:rPr lang="en-US" sz="900" dirty="0"/>
              <a:t>  // eyebrows </a:t>
            </a:r>
          </a:p>
          <a:p>
            <a:r>
              <a:rPr lang="en-US" sz="900" dirty="0"/>
              <a:t>  stroke(0);</a:t>
            </a:r>
          </a:p>
          <a:p>
            <a:r>
              <a:rPr lang="en-US" sz="900" dirty="0"/>
              <a:t>  line(x + 1*d, y + 8*d, x + 5*d, y + 8*d);</a:t>
            </a:r>
          </a:p>
          <a:p>
            <a:r>
              <a:rPr lang="en-US" sz="900" dirty="0"/>
              <a:t>  line(x - 5*d, y + 8*d, x - 1*d, y + 8*d);</a:t>
            </a:r>
          </a:p>
          <a:p>
            <a:endParaRPr lang="en-US" sz="900" dirty="0"/>
          </a:p>
          <a:p>
            <a:r>
              <a:rPr lang="en-US" sz="900" dirty="0"/>
              <a:t>  // pupils </a:t>
            </a:r>
          </a:p>
          <a:p>
            <a:r>
              <a:rPr lang="en-US" sz="900" dirty="0"/>
              <a:t>  fill(40, 150, 180);</a:t>
            </a:r>
          </a:p>
          <a:p>
            <a:r>
              <a:rPr lang="en-US" sz="900" dirty="0"/>
              <a:t>  circle(x - 2.7*d, y + 10*d, 1.4*d);</a:t>
            </a:r>
          </a:p>
          <a:p>
            <a:r>
              <a:rPr lang="en-US" sz="900" dirty="0"/>
              <a:t>  circle(x + 3.4*d, y + 10*d, 1.6*d);</a:t>
            </a:r>
          </a:p>
          <a:p>
            <a:endParaRPr lang="en-US" sz="900" dirty="0"/>
          </a:p>
          <a:p>
            <a:r>
              <a:rPr lang="en-US" sz="900" dirty="0"/>
              <a:t>  // mouth </a:t>
            </a:r>
          </a:p>
          <a:p>
            <a:r>
              <a:rPr lang="en-US" sz="900" dirty="0"/>
              <a:t>  fill(255);</a:t>
            </a:r>
          </a:p>
          <a:p>
            <a:r>
              <a:rPr lang="en-US" sz="900" dirty="0"/>
              <a:t>  ellipse(x, y + 16*d, 8*d, 3*d);</a:t>
            </a:r>
          </a:p>
          <a:p>
            <a:endParaRPr lang="en-US" sz="900" dirty="0"/>
          </a:p>
          <a:p>
            <a:r>
              <a:rPr lang="en-US" sz="900" dirty="0"/>
              <a:t>  // tooth</a:t>
            </a:r>
          </a:p>
          <a:p>
            <a:r>
              <a:rPr lang="en-US" sz="900" dirty="0"/>
              <a:t>  fill(240);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rect</a:t>
            </a:r>
            <a:r>
              <a:rPr lang="en-US" sz="900" dirty="0"/>
              <a:t>(x - 0.5*d, y + 14.6*d, 1.5*d, 2*d);</a:t>
            </a:r>
          </a:p>
          <a:p>
            <a:r>
              <a:rPr lang="en-US" sz="900" dirty="0"/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F6C9F-35E8-BD9F-67C5-AE0C0C35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684" y="1690688"/>
            <a:ext cx="6507316" cy="275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0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2418</Words>
  <Application>Microsoft Office PowerPoint</Application>
  <PresentationFormat>Widescreen</PresentationFormat>
  <Paragraphs>258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 Move your characters</vt:lpstr>
      <vt:lpstr>PowerPoint Presentation</vt:lpstr>
      <vt:lpstr>PowerPoint Presentation</vt:lpstr>
      <vt:lpstr>Implemented with processing. </vt:lpstr>
      <vt:lpstr>Create a function using the variables (x, y, d).</vt:lpstr>
      <vt:lpstr>PowerPoint Presentation</vt:lpstr>
      <vt:lpstr>PowerPoint Presentation</vt:lpstr>
      <vt:lpstr>Implemented with processing. </vt:lpstr>
      <vt:lpstr>Create a function using the variables (x, y, d).</vt:lpstr>
      <vt:lpstr>PowerPoint Presentation</vt:lpstr>
      <vt:lpstr>Make it move with all characters.</vt:lpstr>
      <vt:lpstr>PowerPoint Presentation</vt:lpstr>
      <vt:lpstr>Impressions on completing the assignment</vt:lpstr>
      <vt:lpstr>All 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서덕영</dc:creator>
  <cp:lastModifiedBy>Artem Andreevich</cp:lastModifiedBy>
  <cp:revision>13</cp:revision>
  <dcterms:created xsi:type="dcterms:W3CDTF">2025-01-16T08:31:23Z</dcterms:created>
  <dcterms:modified xsi:type="dcterms:W3CDTF">2025-09-19T15:24:02Z</dcterms:modified>
</cp:coreProperties>
</file>